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9975" cy="428085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000000"/>
          </p15:clr>
        </p15:guide>
        <p15:guide id="2" pos="9537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jWhMpKeKCCqUZRcDxz6u6a2x2Q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55" y="-1690"/>
      </p:cViewPr>
      <p:guideLst>
        <p:guide orient="horz" pos="13483"/>
        <p:guide pos="95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1514475" y="9988550"/>
            <a:ext cx="27251025" cy="2825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ctr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14600"/>
              <a:buFont typeface="Arial"/>
              <a:buNone/>
              <a:defRPr/>
            </a:lvl1pPr>
            <a:lvl2pPr lvl="1" algn="ctr"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Arial"/>
              <a:buNone/>
              <a:defRPr/>
            </a:lvl2pPr>
            <a:lvl3pPr lvl="2" algn="ctr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None/>
              <a:defRPr/>
            </a:lvl3pPr>
            <a:lvl4pPr lvl="3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4pPr>
            <a:lvl5pPr lvl="4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5pPr>
            <a:lvl6pPr lvl="5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6pPr>
            <a:lvl7pPr lvl="6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7pPr>
            <a:lvl8pPr lvl="7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8pPr>
            <a:lvl9pPr lvl="8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 rot="5400000">
            <a:off x="7096919" y="16571119"/>
            <a:ext cx="36525200" cy="681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 rot="5400000">
            <a:off x="-6604793" y="9833769"/>
            <a:ext cx="36525200" cy="2028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 rot="5400000">
            <a:off x="1014413" y="10488613"/>
            <a:ext cx="28251150" cy="2725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935663" y="29965650"/>
            <a:ext cx="18167350" cy="3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>
            <a:spLocks noGrp="1"/>
          </p:cNvSpPr>
          <p:nvPr>
            <p:ph type="pic" idx="2"/>
          </p:nvPr>
        </p:nvSpPr>
        <p:spPr>
          <a:xfrm>
            <a:off x="5935663" y="3824288"/>
            <a:ext cx="18167350" cy="2568575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5935663" y="33504188"/>
            <a:ext cx="1816735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514475" y="1704975"/>
            <a:ext cx="9961563" cy="725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1837988" y="1704975"/>
            <a:ext cx="16927512" cy="365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1514475" y="8958263"/>
            <a:ext cx="9961563" cy="292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1514475" y="9582150"/>
            <a:ext cx="13377863" cy="399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1514475" y="13576300"/>
            <a:ext cx="13377863" cy="246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3"/>
          </p:nvPr>
        </p:nvSpPr>
        <p:spPr>
          <a:xfrm>
            <a:off x="15381288" y="9582150"/>
            <a:ext cx="13384212" cy="399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4"/>
          </p:nvPr>
        </p:nvSpPr>
        <p:spPr>
          <a:xfrm>
            <a:off x="15381288" y="13576300"/>
            <a:ext cx="13384212" cy="246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1514475" y="9988550"/>
            <a:ext cx="13549313" cy="2825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2"/>
          </p:nvPr>
        </p:nvSpPr>
        <p:spPr>
          <a:xfrm>
            <a:off x="15216188" y="9988550"/>
            <a:ext cx="13549312" cy="2825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1514475" y="9988550"/>
            <a:ext cx="27251025" cy="2825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457200" marR="0" lvl="0" indent="-1155700" algn="l" rtl="0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14600"/>
              <a:buFont typeface="Arial"/>
              <a:buChar char="•"/>
              <a:defRPr sz="14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41400" algn="l" rtl="0"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Arial"/>
              <a:buChar char="–"/>
              <a:defRPr sz="1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27100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0645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–"/>
              <a:defRPr sz="9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0645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»"/>
              <a:defRPr sz="9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80645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»"/>
              <a:defRPr sz="9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80645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»"/>
              <a:defRPr sz="9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80645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»"/>
              <a:defRPr sz="9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806450" algn="l" rtl="0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»"/>
              <a:defRPr sz="9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625" tIns="208800" rIns="417625" bIns="208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587" y="7983537"/>
            <a:ext cx="30278387" cy="339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Autor 1: Nome Sobrenome (Instituição/financiamento)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Autor 2: Nome Sobrenome (Instituição/financiamento)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Autor 3: Nome Sobrenome (Instituição/</a:t>
            </a:r>
            <a:r>
              <a:rPr lang="pt-B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financiamento)</a:t>
            </a:r>
            <a:endParaRPr lang="pt-BR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br>
              <a:rPr lang="pt-BR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Palavras-chave: Palavra1; Palavra 2; Palavra 3; Palavra 4.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334092" y="11870353"/>
            <a:ext cx="9937750" cy="68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098427" y="34330076"/>
            <a:ext cx="7129462" cy="23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8935934" y="34758495"/>
            <a:ext cx="9864725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REFER</a:t>
            </a:r>
            <a:r>
              <a:rPr lang="pt-BR" sz="3200" b="1">
                <a:solidFill>
                  <a:srgbClr val="9B9B9B"/>
                </a:solidFill>
              </a:rPr>
              <a:t>Ê</a:t>
            </a:r>
            <a:r>
              <a:rPr lang="pt-BR" sz="32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NCIAS BIBLIOGRÁFICAS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29517" y="24068558"/>
            <a:ext cx="7848600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9648884" y="23837576"/>
            <a:ext cx="87122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CONSIDERAÇÕES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800" b="1" i="0" u="none" strike="noStrike" cap="non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295400" y="13769975"/>
            <a:ext cx="11106150" cy="1160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Atenção: O pôster deve ser impresso respeitando o template.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Dimensão do pôster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Largura: 90 cm.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Altura: até 120 cm (no máximo)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texto do pôster deverá ser legível a uma distância de, pelo menos, </a:t>
            </a:r>
            <a:r>
              <a:rPr lang="pt-BR" sz="4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1m</a:t>
            </a: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Utilizar os recursos disponíveis para o pôster – despertar o interesse do público.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Figuras e/ou fotografias devem estar legíveis.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atender aos propósitos do evento, os pôsteres serão expostos e apresentados oralmente de acordo com a programação do evento.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pt-BR" sz="3200" b="1" i="1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TODOS os autores devem se inscrever e pagar a inscrição.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b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8611850" y="11818938"/>
            <a:ext cx="87122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RESULTADOS E DISCUSSÕES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800" b="1" i="0" u="none" strike="noStrike" cap="non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8935700" y="35752087"/>
            <a:ext cx="10174287" cy="107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Seguir normas da ABNT para construir suas referências.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8019712" y="12834937"/>
            <a:ext cx="10204450" cy="747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8611850" y="25220612"/>
            <a:ext cx="10204450" cy="747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2149475" y="35255200"/>
            <a:ext cx="10204450" cy="649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1747837" y="25373012"/>
            <a:ext cx="10204450" cy="369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</a:t>
            </a:r>
            <a:endParaRPr/>
          </a:p>
          <a:p>
            <a:pPr marL="457200" marR="0" lvl="0" indent="-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</a:t>
            </a:r>
            <a:endParaRPr/>
          </a:p>
          <a:p>
            <a:pPr marL="457200" marR="0" lvl="0" indent="-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</a:t>
            </a:r>
            <a:endParaRPr/>
          </a:p>
          <a:p>
            <a:pPr marL="457200" marR="0" lvl="0" indent="-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</a:t>
            </a:r>
            <a:endParaRPr/>
          </a:p>
          <a:p>
            <a:pPr marL="457200" marR="0" lvl="0" indent="-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>
            <a:off x="-20120" y="6714945"/>
            <a:ext cx="2986980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B5"/>
              </a:buClr>
              <a:buSzPts val="7200"/>
              <a:buFont typeface="Arial"/>
              <a:buNone/>
            </a:pPr>
            <a:r>
              <a:rPr lang="pt-BR" sz="7200" b="1" i="0" u="none" strike="noStrike" cap="none">
                <a:solidFill>
                  <a:srgbClr val="1616B5"/>
                </a:solidFill>
                <a:latin typeface="Arial"/>
                <a:ea typeface="Arial"/>
                <a:cs typeface="Arial"/>
                <a:sym typeface="Arial"/>
              </a:rPr>
              <a:t>TÍTULO – DEVE SER </a:t>
            </a:r>
            <a:r>
              <a:rPr lang="pt-BR" sz="7200" b="1">
                <a:solidFill>
                  <a:srgbClr val="1616B5"/>
                </a:solidFill>
              </a:rPr>
              <a:t>IDÊNTICO</a:t>
            </a:r>
            <a:r>
              <a:rPr lang="pt-BR" sz="7200" b="1" i="0" u="none" strike="noStrike" cap="none">
                <a:solidFill>
                  <a:srgbClr val="1616B5"/>
                </a:solidFill>
                <a:latin typeface="Arial"/>
                <a:ea typeface="Arial"/>
                <a:cs typeface="Arial"/>
                <a:sym typeface="Arial"/>
              </a:rPr>
              <a:t> AO DO RESUMO APROVADO</a:t>
            </a:r>
            <a:endParaRPr/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t="31814" b="31226"/>
          <a:stretch/>
        </p:blipFill>
        <p:spPr>
          <a:xfrm>
            <a:off x="17812250" y="0"/>
            <a:ext cx="12467725" cy="59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 t="1755" b="67718"/>
          <a:stretch/>
        </p:blipFill>
        <p:spPr>
          <a:xfrm>
            <a:off x="1575" y="0"/>
            <a:ext cx="17883175" cy="590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313" y="38367360"/>
            <a:ext cx="1840950" cy="44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5664" y="40263762"/>
            <a:ext cx="5978250" cy="272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23289" y="40775875"/>
            <a:ext cx="5978260" cy="19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Personalizar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3" baseType="lpstr">
      <vt:lpstr>Arial</vt:lpstr>
      <vt:lpstr>Design padrão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William Hideki Nakata</cp:lastModifiedBy>
  <cp:revision>1</cp:revision>
  <dcterms:created xsi:type="dcterms:W3CDTF">2009-03-17T20:13:29Z</dcterms:created>
  <dcterms:modified xsi:type="dcterms:W3CDTF">2023-07-15T17:16:10Z</dcterms:modified>
</cp:coreProperties>
</file>